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jpg" ContentType="image/jpg"/>
  <Default Extension="png" ContentType="image/png"/>
  <Default Extension="gif" ContentType="image/gif"/>
  <Override PartName="/docProps/app.xml" ContentType="application/vnd.openxmlformats-officedocument.extended-properties+xml"/>
  <Override PartName="/ppt/theme/theme1.xml" ContentType="application/vnd.openxmlformats-officedocument.theme+xml"/>
  <Override PartName="/docProps/core.xml" ContentType="application/vnd.openxmlformats-package.core-propertie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 type="screen4x3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�#�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8A8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263633" y="-602887"/>
            <a:ext cx="17875578" cy="5263294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26752" y="3124737"/>
            <a:ext cx="12186707" cy="1838068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-1341571" y="7580528"/>
            <a:ext cx="6171429" cy="4043667"/>
            <a:chOff x="-1341571" y="7580528"/>
            <a:chExt cx="6171429" cy="4043667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-1341571" y="7580528"/>
              <a:ext cx="6171429" cy="4043667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2930245" y="7975592"/>
            <a:ext cx="6171429" cy="4043667"/>
            <a:chOff x="2930245" y="7975592"/>
            <a:chExt cx="6171429" cy="4043667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930245" y="7975592"/>
              <a:ext cx="6171429" cy="4043667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-1238713" y="7683385"/>
            <a:ext cx="6171429" cy="4043667"/>
            <a:chOff x="-1238713" y="7683385"/>
            <a:chExt cx="6171429" cy="404366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-1238713" y="7683385"/>
              <a:ext cx="6171429" cy="404366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6942600" y="7893224"/>
            <a:ext cx="6171429" cy="4043667"/>
            <a:chOff x="6942600" y="7893224"/>
            <a:chExt cx="6171429" cy="4043667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942600" y="7893224"/>
              <a:ext cx="6171429" cy="4043667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2114286" y="7975592"/>
            <a:ext cx="6171429" cy="4043667"/>
            <a:chOff x="12114286" y="7975592"/>
            <a:chExt cx="6171429" cy="4043667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2114286" y="7975592"/>
              <a:ext cx="6171429" cy="4043667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14552381" y="8016776"/>
            <a:ext cx="6171429" cy="4043667"/>
            <a:chOff x="14552381" y="8016776"/>
            <a:chExt cx="6171429" cy="4043667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4552381" y="8016776"/>
              <a:ext cx="6171429" cy="404366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8A8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301728" y="-507649"/>
            <a:ext cx="4508533" cy="3717493"/>
          </a:xfrm>
          <a:prstGeom prst="rect">
            <a:avLst/>
          </a:prstGeom>
        </p:spPr>
      </p:pic>
      <p:pic>
        <p:nvPicPr>
          <p:cNvPr id="6" name="Object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-78242" y="1339026"/>
            <a:ext cx="4178946" cy="48859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290957" y="1741033"/>
            <a:ext cx="21832008" cy="29338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290957" y="1741034"/>
            <a:ext cx="22621683" cy="57155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290957" y="1741034"/>
            <a:ext cx="20837046" cy="18367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0"/>
            <a:ext cx="18285714" cy="10285714"/>
            <a:chOff x="0" y="0"/>
            <a:chExt cx="18285714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5714" cy="10285714"/>
            </a:xfrm>
            <a:prstGeom prst="rect">
              <a:avLst/>
            </a:prstGeom>
          </p:spPr>
        </p:pic>
      </p:grpSp>
      <p:pic>
        <p:nvPicPr>
          <p:cNvPr id="5" name="Object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4290957" y="1741034"/>
            <a:ext cx="20837046" cy="40305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officegen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officegen</dc:creator>
  <cp:lastModifiedBy>officegen</cp:lastModifiedBy>
  <cp:revision>1</cp:revision>
  <dcterms:created xsi:type="dcterms:W3CDTF">2022-06-30T12:38:54Z</dcterms:created>
  <dcterms:modified xsi:type="dcterms:W3CDTF">2022-06-30T12:38:54Z</dcterms:modified>
</cp:coreProperties>
</file>